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7556500" cy="10693400"/>
  <p:notesSz cx="7556500" cy="10693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6737" y="3314954"/>
            <a:ext cx="6423025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3475" y="5988304"/>
            <a:ext cx="5289550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377825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3891597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825" y="427736"/>
            <a:ext cx="6800850" cy="17109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825" y="2459482"/>
            <a:ext cx="6800850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569210" y="9944862"/>
            <a:ext cx="2418080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77825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440680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3392804"/>
            <a:ext cx="6946900" cy="39076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3392804"/>
            <a:ext cx="6946900" cy="390766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3392804"/>
            <a:ext cx="6946900" cy="390766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3392804"/>
            <a:ext cx="6946900" cy="390766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3392804"/>
            <a:ext cx="6946900" cy="390766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3392804"/>
            <a:ext cx="6946900" cy="390766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3392804"/>
            <a:ext cx="6946900" cy="390766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3392804"/>
            <a:ext cx="6946900" cy="390766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3392804"/>
            <a:ext cx="6946900" cy="390766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3392804"/>
            <a:ext cx="6946900" cy="390766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3392804"/>
            <a:ext cx="6946900" cy="390766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3392804"/>
            <a:ext cx="6946900" cy="390766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3392804"/>
            <a:ext cx="6946900" cy="390766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3392804"/>
            <a:ext cx="6946900" cy="390766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3392804"/>
            <a:ext cx="6946900" cy="390766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3392804"/>
            <a:ext cx="6946900" cy="390766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3392804"/>
            <a:ext cx="6946900" cy="390766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3392804"/>
            <a:ext cx="6946900" cy="390766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3392804"/>
            <a:ext cx="6946900" cy="390766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3392804"/>
            <a:ext cx="6946900" cy="390766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3392804"/>
            <a:ext cx="6946900" cy="390766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3392804"/>
            <a:ext cx="6946900" cy="390766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2024-02-16T18:29:52Z</dcterms:created>
  <dcterms:modified xsi:type="dcterms:W3CDTF">2024-02-16T18:29:52Z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2024-02-16T00:00:00Z</vt:filetime>
  </property>
  <property fmtid="{D5CDD505-2E9C-101B-9397-08002B2CF9AE}" pid="3" name="LastSaved">
    <vt:filetime>2024-02-16T00:00:00Z</vt:filetime>
  </property>
</Properties>
</file>